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"/>
  </p:notesMasterIdLst>
  <p:sldIdLst>
    <p:sldId id="30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293" r:id="rId10"/>
  </p:sldIdLst>
  <p:sldSz cx="9144000" cy="5143500" type="screen16x9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128"/>
    <a:srgbClr val="C80000"/>
    <a:srgbClr val="B90000"/>
    <a:srgbClr val="BE0000"/>
    <a:srgbClr val="C40000"/>
    <a:srgbClr val="960000"/>
    <a:srgbClr val="969696"/>
    <a:srgbClr val="C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62" y="51"/>
      </p:cViewPr>
      <p:guideLst>
        <p:guide orient="horz" pos="1620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5FCCFEA-0DC9-4E6A-B6A0-6EECE2937114}" type="datetimeFigureOut">
              <a:rPr lang="hu-HU" altLang="hu-HU"/>
              <a:pPr>
                <a:defRPr/>
              </a:pPr>
              <a:t>2016. 10. 13.</a:t>
            </a:fld>
            <a:endParaRPr lang="hu-HU" alt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u-HU" altLang="hu-HU" noProof="0"/>
              <a:t>Mintaszöveg szerkesztése</a:t>
            </a:r>
          </a:p>
          <a:p>
            <a:pPr lvl="1"/>
            <a:r>
              <a:rPr lang="hu-HU" altLang="hu-HU" noProof="0"/>
              <a:t>Második szint</a:t>
            </a:r>
          </a:p>
          <a:p>
            <a:pPr lvl="2"/>
            <a:r>
              <a:rPr lang="hu-HU" altLang="hu-HU" noProof="0"/>
              <a:t>Harmadik szint</a:t>
            </a:r>
          </a:p>
          <a:p>
            <a:pPr lvl="3"/>
            <a:r>
              <a:rPr lang="hu-HU" altLang="hu-HU" noProof="0"/>
              <a:t>Negyedik szint</a:t>
            </a:r>
          </a:p>
          <a:p>
            <a:pPr lvl="4"/>
            <a:r>
              <a:rPr lang="hu-HU" alt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1EF1906-EF4A-4758-9D53-29F72977E92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ea typeface="+mn-ea"/>
              <a:cs typeface="+mn-cs"/>
            </a:endParaRPr>
          </a:p>
        </p:txBody>
      </p:sp>
      <p:sp>
        <p:nvSpPr>
          <p:cNvPr id="16388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B0B10E-3276-430C-93AA-1F1957D756A3}" type="slidenum">
              <a:rPr lang="hu-HU" altLang="hu-HU" smtClean="0"/>
              <a:pPr>
                <a:spcBef>
                  <a:spcPct val="0"/>
                </a:spcBef>
              </a:pPr>
              <a:t>3</a:t>
            </a:fld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>
              <a:ea typeface="ＭＳ Ｐゴシック" panose="020B0600070205080204" pitchFamily="34" charset="-128"/>
            </a:endParaRPr>
          </a:p>
        </p:txBody>
      </p:sp>
      <p:sp>
        <p:nvSpPr>
          <p:cNvPr id="14340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136665-7F62-440F-91E6-EA84D32F76FA}" type="slidenum">
              <a:rPr lang="hu-HU" altLang="hu-HU"/>
              <a:pPr>
                <a:spcBef>
                  <a:spcPct val="0"/>
                </a:spcBef>
              </a:pPr>
              <a:t>8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19474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/>
          </a:p>
        </p:txBody>
      </p:sp>
      <p:sp>
        <p:nvSpPr>
          <p:cNvPr id="23556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9E9CC0-F009-4306-9DFE-0131D4DBC065}" type="slidenum">
              <a:rPr lang="hu-HU" altLang="hu-HU" smtClean="0"/>
              <a:pPr>
                <a:spcBef>
                  <a:spcPct val="0"/>
                </a:spcBef>
              </a:pPr>
              <a:t>9</a:t>
            </a:fld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6A0CA-3D9D-429F-8AF4-6E556A2DE481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68761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E985D-A4CF-4363-B2AE-FCE63FA25EB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72211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AA1E-1BDA-4272-93B2-8C32C8FA34C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04414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3"/>
            <a:ext cx="8740142" cy="1467730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7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5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5215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6" descr="Kép1_vo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965200"/>
            <a:ext cx="2863850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49619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9410" y="2875355"/>
            <a:ext cx="7772400" cy="714387"/>
          </a:xfrm>
        </p:spPr>
        <p:txBody>
          <a:bodyPr anchor="t"/>
          <a:lstStyle>
            <a:lvl1pPr algn="l">
              <a:defRPr sz="3600" b="1" cap="none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79410" y="1875230"/>
            <a:ext cx="7772400" cy="10001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06858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0DA51-2F0E-45CC-856E-E9F432A42A9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5860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65B3D-F6D8-4E86-8B58-095E145393F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8262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78239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3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4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B4570-2871-41F5-9A62-8525D06040C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4474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FBB1C-1B14-4B4E-8D68-4594BF4D785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9570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F7535-66CB-4318-BBF5-0E41C0915B0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6581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61D181BF-E676-4210-9FA8-4B781401765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F2F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ideg.marton@mkb.h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oke.at/FHLJ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H 2015 PPT templat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ím 1"/>
          <p:cNvSpPr txBox="1">
            <a:spLocks/>
          </p:cNvSpPr>
          <p:nvPr/>
        </p:nvSpPr>
        <p:spPr bwMode="auto">
          <a:xfrm>
            <a:off x="395288" y="1906588"/>
            <a:ext cx="82804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hu-HU" altLang="hu-HU" sz="4000" b="1" dirty="0">
              <a:solidFill>
                <a:srgbClr val="F2F2F2"/>
              </a:solidFill>
            </a:endParaRPr>
          </a:p>
          <a:p>
            <a:pPr algn="ctr">
              <a:defRPr/>
            </a:pPr>
            <a:r>
              <a:rPr lang="hu-HU" altLang="hu-HU" sz="4000" b="1" dirty="0">
                <a:solidFill>
                  <a:srgbClr val="F2F2F2"/>
                </a:solidFill>
              </a:rPr>
              <a:t>Egy API mind fölött, avagy </a:t>
            </a:r>
            <a:r>
              <a:rPr lang="hu-HU" altLang="hu-HU" sz="4000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újragondolt</a:t>
            </a:r>
            <a:r>
              <a:rPr lang="hu-HU" altLang="hu-HU" sz="4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irodai appok a felhőben</a:t>
            </a:r>
            <a:endParaRPr lang="hu-HU" altLang="hu-HU" sz="4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ím 1"/>
          <p:cNvSpPr>
            <a:spLocks noGrp="1"/>
          </p:cNvSpPr>
          <p:nvPr>
            <p:ph type="title"/>
          </p:nvPr>
        </p:nvSpPr>
        <p:spPr>
          <a:xfrm>
            <a:off x="1116013" y="1006475"/>
            <a:ext cx="8229600" cy="857250"/>
          </a:xfrm>
        </p:spPr>
        <p:txBody>
          <a:bodyPr/>
          <a:lstStyle/>
          <a:p>
            <a:pPr eaLnBrk="1" hangingPunct="1"/>
            <a:r>
              <a:rPr lang="hu-HU" altLang="hu-HU" sz="4400">
                <a:solidFill>
                  <a:srgbClr val="800000"/>
                </a:solidFill>
              </a:rPr>
              <a:t>Kőnig Tibor</a:t>
            </a:r>
          </a:p>
        </p:txBody>
      </p:sp>
      <p:sp>
        <p:nvSpPr>
          <p:cNvPr id="15364" name="Alcím 2"/>
          <p:cNvSpPr txBox="1">
            <a:spLocks/>
          </p:cNvSpPr>
          <p:nvPr/>
        </p:nvSpPr>
        <p:spPr bwMode="auto">
          <a:xfrm>
            <a:off x="1166813" y="2932113"/>
            <a:ext cx="822960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Microsoft Magyarország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Technical Evangelist Manager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960000"/>
                </a:solidFill>
                <a:hlinkClick r:id="rId4"/>
              </a:rPr>
              <a:t>tibor.koenig@microsoft.com</a:t>
            </a:r>
            <a:endParaRPr lang="hu-HU" altLang="hu-HU" sz="1800" b="1">
              <a:solidFill>
                <a:srgbClr val="96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9283" y="217469"/>
            <a:ext cx="5884528" cy="674653"/>
          </a:xfrm>
        </p:spPr>
        <p:txBody>
          <a:bodyPr/>
          <a:lstStyle/>
          <a:p>
            <a:r>
              <a:rPr lang="hu-HU" dirty="0"/>
              <a:t>prezentációk, minta kódok és kódrészletek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58620" y="1234696"/>
            <a:ext cx="8740142" cy="807872"/>
          </a:xfrm>
        </p:spPr>
        <p:txBody>
          <a:bodyPr/>
          <a:lstStyle/>
          <a:p>
            <a:pPr algn="ctr"/>
            <a:r>
              <a:rPr lang="hu-HU" sz="4853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aka.ms/itf2016</a:t>
            </a:r>
          </a:p>
        </p:txBody>
      </p:sp>
      <p:pic>
        <p:nvPicPr>
          <p:cNvPr id="1030" name="Picture 6" descr="Képtalálat a következőre: „github logo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77" y="3300096"/>
            <a:ext cx="2596481" cy="17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"/>
            <a:ext cx="2892809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43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6" y="915989"/>
            <a:ext cx="3457575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2368551" y="309564"/>
            <a:ext cx="44791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hu-HU" altLang="hu-HU" sz="3200" u="sng">
                <a:solidFill>
                  <a:srgbClr val="0563C1"/>
                </a:solidFill>
                <a:latin typeface="Segoe UI Black" panose="020B0A02040204020203" pitchFamily="34" charset="0"/>
                <a:hlinkClick r:id="rId5"/>
              </a:rPr>
              <a:t>http://spoke.at/FHLJ</a:t>
            </a:r>
            <a:endParaRPr lang="hu-HU" altLang="hu-HU" sz="320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9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EH 2015 PPT templat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Cím 1"/>
          <p:cNvSpPr txBox="1">
            <a:spLocks/>
          </p:cNvSpPr>
          <p:nvPr/>
        </p:nvSpPr>
        <p:spPr bwMode="auto">
          <a:xfrm>
            <a:off x="1619250" y="2066925"/>
            <a:ext cx="58324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4400" b="1">
                <a:solidFill>
                  <a:srgbClr val="969696"/>
                </a:solidFill>
              </a:rPr>
              <a:t>Köszönöm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b="1"/>
              <a:t>a figyelmet!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0000000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B3E2"/>
      </a:hlink>
      <a:folHlink>
        <a:srgbClr val="8DB3E2"/>
      </a:folHlink>
    </a:clrScheme>
    <a:fontScheme name="Klasszikus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fm-sablon</Template>
  <TotalTime>2008</TotalTime>
  <Words>50</Words>
  <Application>Microsoft Office PowerPoint</Application>
  <PresentationFormat>On-screen Show (16:9)</PresentationFormat>
  <Paragraphs>14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MS PGothic</vt:lpstr>
      <vt:lpstr>Calibri</vt:lpstr>
      <vt:lpstr>Ppt0000000</vt:lpstr>
      <vt:lpstr>PowerPoint Presentation</vt:lpstr>
      <vt:lpstr>PowerPoint Presentation</vt:lpstr>
      <vt:lpstr>Kőnig Tibor</vt:lpstr>
      <vt:lpstr>PowerPoint Presentation</vt:lpstr>
      <vt:lpstr>PowerPoint Presentation</vt:lpstr>
      <vt:lpstr>PowerPoint Presentation</vt:lpstr>
      <vt:lpstr>prezentációk, minta kódok és kódrészletek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sysrideg</dc:creator>
  <cp:lastModifiedBy>Tibor Koenig</cp:lastModifiedBy>
  <cp:revision>224</cp:revision>
  <dcterms:created xsi:type="dcterms:W3CDTF">2008-04-05T09:03:33Z</dcterms:created>
  <dcterms:modified xsi:type="dcterms:W3CDTF">2016-10-13T08:24:57Z</dcterms:modified>
</cp:coreProperties>
</file>